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1" r:id="rId3"/>
    <p:sldId id="266" r:id="rId4"/>
    <p:sldId id="258" r:id="rId5"/>
    <p:sldId id="259" r:id="rId6"/>
    <p:sldId id="267" r:id="rId7"/>
    <p:sldId id="260" r:id="rId8"/>
    <p:sldId id="264" r:id="rId9"/>
    <p:sldId id="265" r:id="rId10"/>
    <p:sldId id="262" r:id="rId11"/>
    <p:sldId id="268" r:id="rId12"/>
    <p:sldId id="263" r:id="rId13"/>
    <p:sldId id="269" r:id="rId14"/>
  </p:sldIdLst>
  <p:sldSz cx="13411200" cy="10058400"/>
  <p:notesSz cx="6797675" cy="9926638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408" autoAdjust="0"/>
  </p:normalViewPr>
  <p:slideViewPr>
    <p:cSldViewPr snapToGrid="0">
      <p:cViewPr varScale="1">
        <p:scale>
          <a:sx n="71" d="100"/>
          <a:sy n="71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89F8EE6-26F4-407B-9175-20D7232A5793}" type="datetime1">
              <a:rPr lang="fr-FR" smtClean="0"/>
              <a:t>19/04/2019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F533747-E797-4D46-BCF7-FA3DBEECCA6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61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4A80A-7016-4CB9-8449-91B9A972D1B8}" type="datetime1">
              <a:rPr lang="fr-FR" smtClean="0"/>
              <a:pPr/>
              <a:t>19/04/2019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CBF6BF1-A5AF-4C59-82BB-F453774C5F00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79572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pectus 8,5 x 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21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22021" y="9529010"/>
            <a:ext cx="3017520" cy="3291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420F85C-50E5-4802-AC79-D884467A9CDC}" type="datetime1">
              <a:rPr lang="fr-FR" noProof="0" smtClean="0"/>
              <a:t>19/04/2019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42462" y="9529010"/>
            <a:ext cx="4526280" cy="3291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471661" y="9529010"/>
            <a:ext cx="3017520" cy="3291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08FAEA7-0C3C-4CCF-BA6B-669D7915826F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3E6E4B3C-9A18-4004-9E7B-C553CDC79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864" y="7636576"/>
            <a:ext cx="4360888" cy="144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C826F937-FF29-4221-AD0F-4A4D9090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540" y="4079488"/>
            <a:ext cx="8755588" cy="632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fr-FR" noProof="0" dirty="0"/>
              <a:t>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99810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lvl1pPr algn="l" defTabSz="777240" rtl="0" eaLnBrk="1" latinLnBrk="0" hangingPunct="1">
        <a:lnSpc>
          <a:spcPct val="85000"/>
        </a:lnSpc>
        <a:spcBef>
          <a:spcPct val="0"/>
        </a:spcBef>
        <a:buNone/>
        <a:defRPr sz="42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388620" indent="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777240" indent="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165860" indent="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0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2932F3-C15A-49DA-AD42-20E0DB1D9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48" y="-25431"/>
            <a:ext cx="10554744" cy="7115898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80066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0395" y="9721516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173515" y="5500217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Repos Dimanche et Lundi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296491" y="4363759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CDI | 39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98821" y="7106366"/>
            <a:ext cx="10812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BOULANGER(e) et PASSIONNE(e)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7641" y="8700544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Déposez votre CV et </a:t>
            </a:r>
          </a:p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049650" y="2500486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7200" dirty="0"/>
              <a:t>BOULANGER</a:t>
            </a:r>
          </a:p>
          <a:p>
            <a:pPr>
              <a:defRPr/>
            </a:pPr>
            <a:r>
              <a:rPr lang="fr-FR" sz="44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98929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61D0189-EC49-4B5A-879A-95289E130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18" y="0"/>
            <a:ext cx="10705682" cy="7080715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64024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4329" y="9774291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45432" y="5606731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1</a:t>
            </a:r>
            <a:r>
              <a:rPr lang="fr-FR" sz="3200" baseline="30000" dirty="0"/>
              <a:t>ère</a:t>
            </a:r>
            <a:r>
              <a:rPr lang="fr-FR" sz="3200" dirty="0"/>
              <a:t> année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1205319" y="4425228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64243" y="6946089"/>
            <a:ext cx="108123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8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PASSIONNE(e) par le client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2707" y="9156347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246" y="1750380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600" dirty="0"/>
              <a:t>Apprenti(e)</a:t>
            </a:r>
          </a:p>
          <a:p>
            <a:pPr>
              <a:defRPr/>
            </a:pPr>
            <a:r>
              <a:rPr lang="fr-FR" sz="6600" dirty="0"/>
              <a:t>Vendeur</a:t>
            </a:r>
          </a:p>
          <a:p>
            <a:pPr>
              <a:defRPr/>
            </a:pPr>
            <a:r>
              <a:rPr lang="fr-FR" sz="66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114970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B03759-4D28-4FD2-A944-621186A65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3629" y="1"/>
            <a:ext cx="10717568" cy="7090466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64024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4329" y="9774291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45432" y="5606731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1</a:t>
            </a:r>
            <a:r>
              <a:rPr lang="fr-FR" sz="3200" baseline="30000" dirty="0"/>
              <a:t>ère</a:t>
            </a:r>
            <a:r>
              <a:rPr lang="fr-FR" sz="3200" dirty="0"/>
              <a:t> année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1205319" y="4425228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64243" y="6946089"/>
            <a:ext cx="108123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8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PASSIONNE(e) par le client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2707" y="9156347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246" y="1750380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600" dirty="0"/>
              <a:t>Apprenti(e)</a:t>
            </a:r>
          </a:p>
          <a:p>
            <a:pPr>
              <a:defRPr/>
            </a:pPr>
            <a:r>
              <a:rPr lang="fr-FR" sz="6600" dirty="0"/>
              <a:t>Vendeur</a:t>
            </a:r>
          </a:p>
          <a:p>
            <a:pPr>
              <a:defRPr/>
            </a:pPr>
            <a:r>
              <a:rPr lang="fr-FR" sz="66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351395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8955770-859A-431F-8A5F-61FF72E41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98" y="-5667"/>
            <a:ext cx="10644201" cy="7096134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64024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4329" y="9774291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45432" y="5606731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1</a:t>
            </a:r>
            <a:r>
              <a:rPr lang="fr-FR" sz="3200" baseline="30000" dirty="0"/>
              <a:t>ère</a:t>
            </a:r>
            <a:r>
              <a:rPr lang="fr-FR" sz="3200" dirty="0"/>
              <a:t> année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1205319" y="4425228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64243" y="6946089"/>
            <a:ext cx="10812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PASSIONNE(e) par la pâtisserie?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2707" y="9156347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246" y="1750380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600" dirty="0"/>
              <a:t>Apprenti(e)</a:t>
            </a:r>
          </a:p>
          <a:p>
            <a:pPr>
              <a:defRPr/>
            </a:pPr>
            <a:r>
              <a:rPr lang="fr-FR" sz="6600" dirty="0"/>
              <a:t>Pâtissier</a:t>
            </a:r>
          </a:p>
          <a:p>
            <a:pPr>
              <a:defRPr/>
            </a:pPr>
            <a:r>
              <a:rPr lang="fr-FR" sz="66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95766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7CB17F4-B258-4EAA-AEF7-22997FABA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14" y="-5457"/>
            <a:ext cx="10643886" cy="7095924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64024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4329" y="9774291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45432" y="5606731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1</a:t>
            </a:r>
            <a:r>
              <a:rPr lang="fr-FR" sz="3200" baseline="30000" dirty="0"/>
              <a:t>ère</a:t>
            </a:r>
            <a:r>
              <a:rPr lang="fr-FR" sz="3200" dirty="0"/>
              <a:t> année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1205319" y="4425228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64243" y="6946089"/>
            <a:ext cx="10812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PASSIONNE(e) par la pâtisserie?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2707" y="9156347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246" y="1750380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600" dirty="0"/>
              <a:t>Apprenti(e)</a:t>
            </a:r>
          </a:p>
          <a:p>
            <a:pPr>
              <a:defRPr/>
            </a:pPr>
            <a:r>
              <a:rPr lang="fr-FR" sz="6600" dirty="0"/>
              <a:t>Pâtissier</a:t>
            </a:r>
          </a:p>
          <a:p>
            <a:pPr>
              <a:defRPr/>
            </a:pPr>
            <a:r>
              <a:rPr lang="fr-FR" sz="66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1829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0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E78ADA6-ED9F-490A-AFFD-28273C4D5D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541" y="11504"/>
            <a:ext cx="10627659" cy="7085740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80066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0395" y="9721516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173515" y="5500217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Repos Dimanche et Lundi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296491" y="4363759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CDI | 35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98821" y="7106366"/>
            <a:ext cx="10812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PÂTISSIER(e) et PASSIONNE(e)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7641" y="8700544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Déposez votre CV et </a:t>
            </a:r>
          </a:p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049650" y="2500486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7200" dirty="0"/>
              <a:t>PÂTISSIER</a:t>
            </a:r>
          </a:p>
          <a:p>
            <a:pPr>
              <a:defRPr/>
            </a:pPr>
            <a:r>
              <a:rPr lang="fr-FR" sz="44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99192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0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E2AF5D-40CF-47BB-AE5D-7364B4D04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2" y="0"/>
            <a:ext cx="10603360" cy="7076590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80066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0395" y="9721516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173515" y="5500217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Repos Dimanche et Lundi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296491" y="4363759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CDI | 35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98821" y="7106366"/>
            <a:ext cx="10812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PÂTISSIER(e) et PASSIONNE(e)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7641" y="8700544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Déposez votre CV et </a:t>
            </a:r>
          </a:p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049650" y="2500486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7200" dirty="0"/>
              <a:t>PÂTISSIER</a:t>
            </a:r>
          </a:p>
          <a:p>
            <a:pPr>
              <a:defRPr/>
            </a:pPr>
            <a:r>
              <a:rPr lang="fr-FR" sz="44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212400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0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582D2A4-F237-43A1-95C3-7CFBA67B4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20" y="2531"/>
            <a:ext cx="10507579" cy="7087936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-11950" y="-71975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0395" y="9721516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173515" y="5500217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Repos Dimanche AM et Lundi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296491" y="4363759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CDI | 35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98821" y="7106366"/>
            <a:ext cx="108123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VENDEUR(se) et PASSIONNE(e)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7641" y="8700544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Déposez votre CV et </a:t>
            </a:r>
          </a:p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988163" y="1858460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8800" dirty="0"/>
              <a:t>Vendeur</a:t>
            </a:r>
          </a:p>
          <a:p>
            <a:pPr>
              <a:defRPr/>
            </a:pPr>
            <a:r>
              <a:rPr lang="fr-FR" sz="8800" dirty="0"/>
              <a:t> Vendeuse</a:t>
            </a:r>
          </a:p>
        </p:txBody>
      </p:sp>
    </p:spTree>
    <p:extLst>
      <p:ext uri="{BB962C8B-B14F-4D97-AF65-F5344CB8AC3E}">
        <p14:creationId xmlns:p14="http://schemas.microsoft.com/office/powerpoint/2010/main" val="3603557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E0CCF47-888B-4119-8747-DE4ED2775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62" y="0"/>
            <a:ext cx="10679238" cy="7127822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80066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77891" y="9737558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173515" y="5500217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Repos Dimanche AM et Lundi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296491" y="4363759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CDI | 39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387781" y="7090467"/>
            <a:ext cx="108123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MANAGER et PASSIONNE(e)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7641" y="8700544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Déposez votre CV et </a:t>
            </a:r>
          </a:p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500" y="1843154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000" dirty="0"/>
              <a:t>Responsable</a:t>
            </a:r>
          </a:p>
          <a:p>
            <a:pPr>
              <a:defRPr/>
            </a:pPr>
            <a:r>
              <a:rPr lang="fr-FR" sz="6000" dirty="0"/>
              <a:t>de magasin</a:t>
            </a:r>
          </a:p>
          <a:p>
            <a:pPr>
              <a:defRPr/>
            </a:pPr>
            <a:r>
              <a:rPr lang="fr-FR" sz="60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105339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248017-D26E-40EA-A7EB-58B983390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89" y="0"/>
            <a:ext cx="10630254" cy="7086836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80066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77891" y="9737558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173515" y="5500217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Repos Dimanche AM et Lundi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296491" y="4363759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CDI | 39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387781" y="7090467"/>
            <a:ext cx="108123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MANAGER et PASSIONNE(e)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7641" y="8700544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Déposez votre CV et </a:t>
            </a:r>
          </a:p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500" y="1843154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000" dirty="0"/>
              <a:t>Responsable</a:t>
            </a:r>
          </a:p>
          <a:p>
            <a:pPr>
              <a:defRPr/>
            </a:pPr>
            <a:r>
              <a:rPr lang="fr-FR" sz="6000" dirty="0"/>
              <a:t>de magasin</a:t>
            </a:r>
          </a:p>
          <a:p>
            <a:pPr>
              <a:defRPr/>
            </a:pPr>
            <a:r>
              <a:rPr lang="fr-FR" sz="60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112900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313347F-A0F0-4A92-A667-86C63E9E9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79" y="-49496"/>
            <a:ext cx="10533297" cy="7139963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64024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4329" y="9774291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45432" y="5606731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1</a:t>
            </a:r>
            <a:r>
              <a:rPr lang="fr-FR" sz="3200" baseline="30000" dirty="0"/>
              <a:t>ère</a:t>
            </a:r>
            <a:r>
              <a:rPr lang="fr-FR" sz="3200" dirty="0"/>
              <a:t> année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1205319" y="4425228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64243" y="6946089"/>
            <a:ext cx="108123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PASSIONNE(e) par le Pain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2707" y="9156347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246" y="1750380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600" dirty="0"/>
              <a:t>Apprenti(e)</a:t>
            </a:r>
          </a:p>
          <a:p>
            <a:pPr>
              <a:defRPr/>
            </a:pPr>
            <a:r>
              <a:rPr lang="fr-FR" sz="6600" dirty="0"/>
              <a:t>Boulanger</a:t>
            </a:r>
          </a:p>
          <a:p>
            <a:pPr>
              <a:defRPr/>
            </a:pPr>
            <a:r>
              <a:rPr lang="fr-FR" sz="66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1010237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E07ADC4-62F5-4D9C-8DAA-13931DF16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0273" y="0"/>
            <a:ext cx="10470925" cy="7090466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64024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4329" y="9774291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45432" y="5606731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1</a:t>
            </a:r>
            <a:r>
              <a:rPr lang="fr-FR" sz="3200" baseline="30000" dirty="0"/>
              <a:t>ère</a:t>
            </a:r>
            <a:r>
              <a:rPr lang="fr-FR" sz="3200" dirty="0"/>
              <a:t> année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1205319" y="4425228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64243" y="6946089"/>
            <a:ext cx="108123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PASSIONNE(e) par le Pain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2707" y="9156347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246" y="1750380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600" dirty="0"/>
              <a:t>Apprenti(e)</a:t>
            </a:r>
          </a:p>
          <a:p>
            <a:pPr>
              <a:defRPr/>
            </a:pPr>
            <a:r>
              <a:rPr lang="fr-FR" sz="6600" dirty="0"/>
              <a:t>Boulanger</a:t>
            </a:r>
          </a:p>
          <a:p>
            <a:pPr>
              <a:defRPr/>
            </a:pPr>
            <a:r>
              <a:rPr lang="fr-FR" sz="66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324109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BB6C92-9DA0-429C-A8F5-167A00927001}"/>
              </a:ext>
            </a:extLst>
          </p:cNvPr>
          <p:cNvSpPr/>
          <p:nvPr/>
        </p:nvSpPr>
        <p:spPr>
          <a:xfrm>
            <a:off x="-1" y="1"/>
            <a:ext cx="13411200" cy="7090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884E3AB-D9CD-400C-9E2D-D3450004F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60" y="1544"/>
            <a:ext cx="10621839" cy="7088923"/>
          </a:xfrm>
          <a:prstGeom prst="rect">
            <a:avLst/>
          </a:prstGeom>
        </p:spPr>
      </p:pic>
      <p:pic>
        <p:nvPicPr>
          <p:cNvPr id="4" name="Graphisme 12">
            <a:extLst>
              <a:ext uri="{FF2B5EF4-FFF2-40B4-BE49-F238E27FC236}">
                <a16:creationId xmlns:a16="http://schemas.microsoft.com/office/drawing/2014/main" id="{255DB385-7ABA-4877-887C-F4867482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1865" y="-41473"/>
            <a:ext cx="1915377" cy="446473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3910C90-C3CC-4FDD-A320-2BDBE4DE113E}"/>
              </a:ext>
            </a:extLst>
          </p:cNvPr>
          <p:cNvGrpSpPr/>
          <p:nvPr/>
        </p:nvGrpSpPr>
        <p:grpSpPr>
          <a:xfrm>
            <a:off x="1" y="-64024"/>
            <a:ext cx="5438274" cy="10130374"/>
            <a:chOff x="17124" y="-18071"/>
            <a:chExt cx="3534587" cy="4702719"/>
          </a:xfrm>
        </p:grpSpPr>
        <p:pic>
          <p:nvPicPr>
            <p:cNvPr id="6" name="Graphisme 6">
              <a:extLst>
                <a:ext uri="{FF2B5EF4-FFF2-40B4-BE49-F238E27FC236}">
                  <a16:creationId xmlns:a16="http://schemas.microsoft.com/office/drawing/2014/main" id="{4C2F2663-7970-4E1F-9A5C-E2D1859F07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124" y="57335"/>
              <a:ext cx="3103859" cy="4627313"/>
            </a:xfrm>
            <a:prstGeom prst="rect">
              <a:avLst/>
            </a:prstGeom>
          </p:spPr>
        </p:pic>
        <p:pic>
          <p:nvPicPr>
            <p:cNvPr id="7" name="Graphisme 18">
              <a:extLst>
                <a:ext uri="{FF2B5EF4-FFF2-40B4-BE49-F238E27FC236}">
                  <a16:creationId xmlns:a16="http://schemas.microsoft.com/office/drawing/2014/main" id="{96BE1170-0653-4BBA-BD93-85FA81C24F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3283" y="-18071"/>
              <a:ext cx="1908428" cy="4663451"/>
            </a:xfrm>
            <a:prstGeom prst="rect">
              <a:avLst/>
            </a:prstGeom>
          </p:spPr>
        </p:pic>
      </p:grpSp>
      <p:pic>
        <p:nvPicPr>
          <p:cNvPr id="8" name="Graphisme 13">
            <a:extLst>
              <a:ext uri="{FF2B5EF4-FFF2-40B4-BE49-F238E27FC236}">
                <a16:creationId xmlns:a16="http://schemas.microsoft.com/office/drawing/2014/main" id="{6334E2B2-7A40-44F3-9578-853F28F2D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54329" y="9774291"/>
            <a:ext cx="6104164" cy="163992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9186F57-2FCF-4D55-AC21-803D5F59BB81}"/>
              </a:ext>
            </a:extLst>
          </p:cNvPr>
          <p:cNvSpPr txBox="1">
            <a:spLocks/>
          </p:cNvSpPr>
          <p:nvPr/>
        </p:nvSpPr>
        <p:spPr>
          <a:xfrm>
            <a:off x="45432" y="5606731"/>
            <a:ext cx="3796617" cy="8090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200" dirty="0"/>
              <a:t>1</a:t>
            </a:r>
            <a:r>
              <a:rPr lang="fr-FR" sz="3200" baseline="30000" dirty="0"/>
              <a:t>ère</a:t>
            </a:r>
            <a:r>
              <a:rPr lang="fr-FR" sz="3200" dirty="0"/>
              <a:t> année</a:t>
            </a:r>
          </a:p>
          <a:p>
            <a:endParaRPr lang="fr-FR" sz="3200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250522EE-E8CE-4600-A246-CBA33274B5CF}"/>
              </a:ext>
            </a:extLst>
          </p:cNvPr>
          <p:cNvSpPr txBox="1">
            <a:spLocks/>
          </p:cNvSpPr>
          <p:nvPr/>
        </p:nvSpPr>
        <p:spPr>
          <a:xfrm>
            <a:off x="1205319" y="4425228"/>
            <a:ext cx="3673641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9600" dirty="0"/>
              <a:t>CAP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9188-33C0-4CF5-82D5-B9E5676AF81B}"/>
              </a:ext>
            </a:extLst>
          </p:cNvPr>
          <p:cNvSpPr txBox="1"/>
          <p:nvPr/>
        </p:nvSpPr>
        <p:spPr>
          <a:xfrm>
            <a:off x="2564243" y="6946089"/>
            <a:ext cx="108123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PASSIONNE(e) par le Pain ?</a:t>
            </a:r>
          </a:p>
          <a:p>
            <a:pPr algn="r"/>
            <a:r>
              <a:rPr lang="fr-FR" altLang="ko-KR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Rejoignez-Nous</a:t>
            </a:r>
            <a:r>
              <a:rPr lang="fr-FR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79449E46-B94B-4093-9214-5A83E3C94DE5}"/>
              </a:ext>
            </a:extLst>
          </p:cNvPr>
          <p:cNvSpPr txBox="1">
            <a:spLocks/>
          </p:cNvSpPr>
          <p:nvPr/>
        </p:nvSpPr>
        <p:spPr>
          <a:xfrm>
            <a:off x="152707" y="9156347"/>
            <a:ext cx="3179991" cy="10427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2400" dirty="0"/>
              <a:t>Renseignements auprès </a:t>
            </a:r>
          </a:p>
          <a:p>
            <a:pPr algn="l">
              <a:defRPr/>
            </a:pPr>
            <a:r>
              <a:rPr lang="fr-FR" sz="2400" dirty="0"/>
              <a:t>du responsable</a:t>
            </a:r>
          </a:p>
          <a:p>
            <a:endParaRPr lang="fr-FR" sz="2400" dirty="0"/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76C23D9-A40E-41AC-BBE6-1B0591DCC218}"/>
              </a:ext>
            </a:extLst>
          </p:cNvPr>
          <p:cNvSpPr txBox="1">
            <a:spLocks/>
          </p:cNvSpPr>
          <p:nvPr/>
        </p:nvSpPr>
        <p:spPr>
          <a:xfrm>
            <a:off x="-1116246" y="1750380"/>
            <a:ext cx="6119972" cy="94813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marR="0" indent="0" algn="ctr" defTabSz="777240" rtl="0" eaLnBrk="1" fontAlgn="auto" latinLnBrk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kern="1200" cap="none" baseline="0">
                <a:solidFill>
                  <a:schemeClr val="accent1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lvl1pPr>
            <a:lvl2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77724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6600" dirty="0"/>
              <a:t>Apprenti(e)</a:t>
            </a:r>
          </a:p>
          <a:p>
            <a:pPr>
              <a:defRPr/>
            </a:pPr>
            <a:r>
              <a:rPr lang="fr-FR" sz="6600" dirty="0"/>
              <a:t>Boulanger</a:t>
            </a:r>
          </a:p>
          <a:p>
            <a:pPr>
              <a:defRPr/>
            </a:pPr>
            <a:r>
              <a:rPr lang="fr-FR" sz="6600" dirty="0"/>
              <a:t>H/F</a:t>
            </a:r>
          </a:p>
        </p:txBody>
      </p:sp>
    </p:spTree>
    <p:extLst>
      <p:ext uri="{BB962C8B-B14F-4D97-AF65-F5344CB8AC3E}">
        <p14:creationId xmlns:p14="http://schemas.microsoft.com/office/powerpoint/2010/main" val="12914356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spectus petite entreprise 8,5 x 11">
  <a:themeElements>
    <a:clrScheme name="Custom 24">
      <a:dk1>
        <a:sysClr val="windowText" lastClr="000000"/>
      </a:dk1>
      <a:lt1>
        <a:sysClr val="window" lastClr="FFFFFF"/>
      </a:lt1>
      <a:dk2>
        <a:srgbClr val="2F4158"/>
      </a:dk2>
      <a:lt2>
        <a:srgbClr val="F2F2F2"/>
      </a:lt2>
      <a:accent1>
        <a:srgbClr val="D0DE4E"/>
      </a:accent1>
      <a:accent2>
        <a:srgbClr val="3D5157"/>
      </a:accent2>
      <a:accent3>
        <a:srgbClr val="47653F"/>
      </a:accent3>
      <a:accent4>
        <a:srgbClr val="607E4C"/>
      </a:accent4>
      <a:accent5>
        <a:srgbClr val="78A141"/>
      </a:accent5>
      <a:accent6>
        <a:srgbClr val="9BBB59"/>
      </a:accent6>
      <a:hlink>
        <a:srgbClr val="9BBB59"/>
      </a:hlink>
      <a:folHlink>
        <a:srgbClr val="9BBB59"/>
      </a:folHlink>
    </a:clrScheme>
    <a:fontScheme name="Custom 18">
      <a:majorFont>
        <a:latin typeface="Franklin Gothic Book"/>
        <a:ea typeface=""/>
        <a:cs typeface=""/>
      </a:majorFont>
      <a:minorFont>
        <a:latin typeface="Microsoft Sans Serif"/>
        <a:ea typeface=""/>
        <a:cs typeface=""/>
      </a:minorFont>
    </a:fontScheme>
    <a:fmtScheme name="Texture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50421_TF03896065" id="{4F91A424-B0F2-40BB-AF68-D89B3310F9D3}" vid="{A8555B59-554A-43A4-8014-39390B69EE06}"/>
    </a:ext>
  </a:extLst>
</a:theme>
</file>

<file path=ppt/theme/theme2.xml><?xml version="1.0" encoding="utf-8"?>
<a:theme xmlns:a="http://schemas.openxmlformats.org/drawingml/2006/main" name="Thème Office">
  <a:themeElements>
    <a:clrScheme name="Small Business Flyer">
      <a:dk1>
        <a:sysClr val="windowText" lastClr="000000"/>
      </a:dk1>
      <a:lt1>
        <a:sysClr val="window" lastClr="FFFFFF"/>
      </a:lt1>
      <a:dk2>
        <a:srgbClr val="424243"/>
      </a:dk2>
      <a:lt2>
        <a:srgbClr val="E7E6E6"/>
      </a:lt2>
      <a:accent1>
        <a:srgbClr val="F7B800"/>
      </a:accent1>
      <a:accent2>
        <a:srgbClr val="256DB8"/>
      </a:accent2>
      <a:accent3>
        <a:srgbClr val="56A74A"/>
      </a:accent3>
      <a:accent4>
        <a:srgbClr val="E53E2E"/>
      </a:accent4>
      <a:accent5>
        <a:srgbClr val="717073"/>
      </a:accent5>
      <a:accent6>
        <a:srgbClr val="75496B"/>
      </a:accent6>
      <a:hlink>
        <a:srgbClr val="256DB8"/>
      </a:hlink>
      <a:folHlink>
        <a:srgbClr val="BFBFBF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Small Business Flyer">
      <a:dk1>
        <a:sysClr val="windowText" lastClr="000000"/>
      </a:dk1>
      <a:lt1>
        <a:sysClr val="window" lastClr="FFFFFF"/>
      </a:lt1>
      <a:dk2>
        <a:srgbClr val="424243"/>
      </a:dk2>
      <a:lt2>
        <a:srgbClr val="E7E6E6"/>
      </a:lt2>
      <a:accent1>
        <a:srgbClr val="F7B800"/>
      </a:accent1>
      <a:accent2>
        <a:srgbClr val="256DB8"/>
      </a:accent2>
      <a:accent3>
        <a:srgbClr val="56A74A"/>
      </a:accent3>
      <a:accent4>
        <a:srgbClr val="E53E2E"/>
      </a:accent4>
      <a:accent5>
        <a:srgbClr val="717073"/>
      </a:accent5>
      <a:accent6>
        <a:srgbClr val="75496B"/>
      </a:accent6>
      <a:hlink>
        <a:srgbClr val="256DB8"/>
      </a:hlink>
      <a:folHlink>
        <a:srgbClr val="BFBFBF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TF03896065</Template>
  <TotalTime>287</TotalTime>
  <Words>367</Words>
  <Application>Microsoft Office PowerPoint</Application>
  <PresentationFormat>Personnalisé</PresentationFormat>
  <Paragraphs>119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Bahnschrift Condensed</vt:lpstr>
      <vt:lpstr>Cambria</vt:lpstr>
      <vt:lpstr>Franklin Gothic Book</vt:lpstr>
      <vt:lpstr>Microsoft Sans Serif</vt:lpstr>
      <vt:lpstr>Prospectus petite entreprise 8,5 x 11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Recrute boulanger</dc:title>
  <dc:creator>Francky STADELMANN</dc:creator>
  <cp:lastModifiedBy>Francky STADELMANN</cp:lastModifiedBy>
  <cp:revision>24</cp:revision>
  <cp:lastPrinted>2019-04-18T14:16:37Z</cp:lastPrinted>
  <dcterms:created xsi:type="dcterms:W3CDTF">2019-04-18T11:43:10Z</dcterms:created>
  <dcterms:modified xsi:type="dcterms:W3CDTF">2019-04-19T12:53:09Z</dcterms:modified>
</cp:coreProperties>
</file>